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4"/>
    <p:sldId id="257" r:id="rId15"/>
    <p:sldId id="258" r:id="rId16"/>
    <p:sldId id="259" r:id="rId17"/>
    <p:sldId id="260" r:id="rId18"/>
    <p:sldId id="261" r:id="rId19"/>
    <p:sldId id="262" r:id="rId20"/>
    <p:sldId id="263" r:id="rId21"/>
    <p:sldId id="264" r:id="rId22"/>
    <p:sldId id="265" r:id="rId23"/>
    <p:sldId id="266" r:id="rId24"/>
    <p:sldId id="267" r:id="rId25"/>
    <p:sldId id="268" r:id="rId26"/>
    <p:sldId id="269" r:id="rId27"/>
    <p:sldId id="270" r:id="rId28"/>
    <p:sldId id="271" r:id="rId29"/>
    <p:sldId id="272" r:id="rId30"/>
    <p:sldId id="273" r:id="rId31"/>
    <p:sldId id="274" r:id="rId32"/>
    <p:sldId id="275" r:id="rId33"/>
    <p:sldId id="276" r:id="rId34"/>
    <p:sldId id="277" r:id="rId35"/>
    <p:sldId id="278" r:id="rId36"/>
    <p:sldId id="279" r:id="rId37"/>
    <p:sldId id="280" r:id="rId38"/>
    <p:sldId id="281" r:id="rId39"/>
  </p:sldIdLst>
  <p:sldSz cx="18288000" cy="10287000"/>
  <p:notesSz cx="6858000" cy="9144000"/>
  <p:embeddedFontLst>
    <p:embeddedFont>
      <p:font typeface="Glacial Indifference" charset="1" panose="00000000000000000000"/>
      <p:regular r:id="rId6"/>
    </p:embeddedFont>
    <p:embeddedFont>
      <p:font typeface="Glacial Indifference Bold" charset="1" panose="00000800000000000000"/>
      <p:regular r:id="rId7"/>
    </p:embeddedFont>
    <p:embeddedFont>
      <p:font typeface="Glacial Indifference Italics" charset="1" panose="00000000000000000000"/>
      <p:regular r:id="rId8"/>
    </p:embeddedFont>
    <p:embeddedFont>
      <p:font typeface="Glacial Indifference Bold Italics" charset="1" panose="00000800000000000000"/>
      <p:regular r:id="rId9"/>
    </p:embeddedFont>
    <p:embeddedFont>
      <p:font typeface="Arimo" charset="1" panose="020B0604020202020204"/>
      <p:regular r:id="rId10"/>
    </p:embeddedFont>
    <p:embeddedFont>
      <p:font typeface="Arimo Bold" charset="1" panose="020B0704020202020204"/>
      <p:regular r:id="rId11"/>
    </p:embeddedFont>
    <p:embeddedFont>
      <p:font typeface="Arimo Italics" charset="1" panose="020B0604020202090204"/>
      <p:regular r:id="rId12"/>
    </p:embeddedFont>
    <p:embeddedFont>
      <p:font typeface="Arimo Bold Italics" charset="1" panose="020B0704020202090204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slides/slide1.xml" Type="http://schemas.openxmlformats.org/officeDocument/2006/relationships/slide"/><Relationship Id="rId15" Target="slides/slide2.xml" Type="http://schemas.openxmlformats.org/officeDocument/2006/relationships/slide"/><Relationship Id="rId16" Target="slides/slide3.xml" Type="http://schemas.openxmlformats.org/officeDocument/2006/relationships/slide"/><Relationship Id="rId17" Target="slides/slide4.xml" Type="http://schemas.openxmlformats.org/officeDocument/2006/relationships/slide"/><Relationship Id="rId18" Target="slides/slide5.xml" Type="http://schemas.openxmlformats.org/officeDocument/2006/relationships/slide"/><Relationship Id="rId19" Target="slides/slide6.xml" Type="http://schemas.openxmlformats.org/officeDocument/2006/relationships/slide"/><Relationship Id="rId2" Target="presProps.xml" Type="http://schemas.openxmlformats.org/officeDocument/2006/relationships/presProps"/><Relationship Id="rId20" Target="slides/slide7.xml" Type="http://schemas.openxmlformats.org/officeDocument/2006/relationships/slide"/><Relationship Id="rId21" Target="slides/slide8.xml" Type="http://schemas.openxmlformats.org/officeDocument/2006/relationships/slide"/><Relationship Id="rId22" Target="slides/slide9.xml" Type="http://schemas.openxmlformats.org/officeDocument/2006/relationships/slide"/><Relationship Id="rId23" Target="slides/slide10.xml" Type="http://schemas.openxmlformats.org/officeDocument/2006/relationships/slide"/><Relationship Id="rId24" Target="slides/slide11.xml" Type="http://schemas.openxmlformats.org/officeDocument/2006/relationships/slide"/><Relationship Id="rId25" Target="slides/slide12.xml" Type="http://schemas.openxmlformats.org/officeDocument/2006/relationships/slide"/><Relationship Id="rId26" Target="slides/slide13.xml" Type="http://schemas.openxmlformats.org/officeDocument/2006/relationships/slide"/><Relationship Id="rId27" Target="slides/slide14.xml" Type="http://schemas.openxmlformats.org/officeDocument/2006/relationships/slide"/><Relationship Id="rId28" Target="slides/slide15.xml" Type="http://schemas.openxmlformats.org/officeDocument/2006/relationships/slide"/><Relationship Id="rId29" Target="slides/slide16.xml" Type="http://schemas.openxmlformats.org/officeDocument/2006/relationships/slide"/><Relationship Id="rId3" Target="viewProps.xml" Type="http://schemas.openxmlformats.org/officeDocument/2006/relationships/viewProps"/><Relationship Id="rId30" Target="slides/slide17.xml" Type="http://schemas.openxmlformats.org/officeDocument/2006/relationships/slide"/><Relationship Id="rId31" Target="slides/slide18.xml" Type="http://schemas.openxmlformats.org/officeDocument/2006/relationships/slide"/><Relationship Id="rId32" Target="slides/slide19.xml" Type="http://schemas.openxmlformats.org/officeDocument/2006/relationships/slide"/><Relationship Id="rId33" Target="slides/slide20.xml" Type="http://schemas.openxmlformats.org/officeDocument/2006/relationships/slide"/><Relationship Id="rId34" Target="slides/slide21.xml" Type="http://schemas.openxmlformats.org/officeDocument/2006/relationships/slide"/><Relationship Id="rId35" Target="slides/slide22.xml" Type="http://schemas.openxmlformats.org/officeDocument/2006/relationships/slide"/><Relationship Id="rId36" Target="slides/slide23.xml" Type="http://schemas.openxmlformats.org/officeDocument/2006/relationships/slide"/><Relationship Id="rId37" Target="slides/slide24.xml" Type="http://schemas.openxmlformats.org/officeDocument/2006/relationships/slide"/><Relationship Id="rId38" Target="slides/slide25.xml" Type="http://schemas.openxmlformats.org/officeDocument/2006/relationships/slide"/><Relationship Id="rId39" Target="slides/slide26.xml" Type="http://schemas.openxmlformats.org/officeDocument/2006/relationships/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Relationship Id="rId3" Target="../media/image9.jpe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jpeg" Type="http://schemas.openxmlformats.org/officeDocument/2006/relationships/image"/><Relationship Id="rId3" Target="../media/image11.jpeg" Type="http://schemas.openxmlformats.org/officeDocument/2006/relationships/image"/><Relationship Id="rId4" Target="../media/image12.jpeg" Type="http://schemas.openxmlformats.org/officeDocument/2006/relationships/image"/></Relationships>
</file>

<file path=ppt/slides/_rels/slide1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/Relationships>
</file>

<file path=ppt/slides/_rels/slide1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jpeg" Type="http://schemas.openxmlformats.org/officeDocument/2006/relationships/image"/></Relationships>
</file>

<file path=ppt/slides/_rels/slide1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/Relationships>
</file>

<file path=ppt/slides/_rels/slide1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eg" Type="http://schemas.openxmlformats.org/officeDocument/2006/relationships/image"/></Relationships>
</file>

<file path=ppt/slides/_rels/slide1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jpeg" Type="http://schemas.openxmlformats.org/officeDocument/2006/relationships/image"/></Relationships>
</file>

<file path=ppt/slides/_rels/slide1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jpeg" Type="http://schemas.openxmlformats.org/officeDocument/2006/relationships/image"/></Relationships>
</file>

<file path=ppt/slides/_rels/slide1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jpeg" Type="http://schemas.openxmlformats.org/officeDocument/2006/relationships/image"/></Relationships>
</file>

<file path=ppt/slides/_rels/slide1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Relationship Id="rId3" Target="../media/image21.jpeg" Type="http://schemas.openxmlformats.org/officeDocument/2006/relationships/image"/></Relationships>
</file>

<file path=ppt/slides/_rels/slide1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jpeg" Type="http://schemas.openxmlformats.org/officeDocument/2006/relationships/image"/></Relationships>
</file>

<file path=ppt/slides/_rels/slide1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jpeg" Type="http://schemas.openxmlformats.org/officeDocument/2006/relationships/image"/></Relationships>
</file>

<file path=ppt/slides/_rels/slide2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jpeg" Type="http://schemas.openxmlformats.org/officeDocument/2006/relationships/image"/><Relationship Id="rId3" Target="../media/image25.jpeg" Type="http://schemas.openxmlformats.org/officeDocument/2006/relationships/image"/></Relationships>
</file>

<file path=ppt/slides/_rels/slide2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jpeg" Type="http://schemas.openxmlformats.org/officeDocument/2006/relationships/image"/><Relationship Id="rId3" Target="../media/image27.jpeg" Type="http://schemas.openxmlformats.org/officeDocument/2006/relationships/image"/></Relationships>
</file>

<file path=ppt/slides/_rels/slide2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jpeg" Type="http://schemas.openxmlformats.org/officeDocument/2006/relationships/image"/></Relationships>
</file>

<file path=ppt/slides/_rels/slide2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jpeg" Type="http://schemas.openxmlformats.org/officeDocument/2006/relationships/image"/></Relationships>
</file>

<file path=ppt/slides/_rels/slide2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jpeg" Type="http://schemas.openxmlformats.org/officeDocument/2006/relationships/image"/></Relationships>
</file>

<file path=ppt/slides/_rels/slide2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jpeg" Type="http://schemas.openxmlformats.org/officeDocument/2006/relationships/image"/></Relationships>
</file>

<file path=ppt/slides/_rels/slide2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6510887"/>
            <a:chOff x="0" y="0"/>
            <a:chExt cx="24384000" cy="8681182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42288" r="0" b="10241"/>
            <a:stretch>
              <a:fillRect/>
            </a:stretch>
          </p:blipFill>
          <p:spPr>
            <a:xfrm flipH="false" flipV="false">
              <a:off x="0" y="0"/>
              <a:ext cx="24384000" cy="8681182"/>
            </a:xfrm>
            <a:prstGeom prst="rect">
              <a:avLst/>
            </a:prstGeom>
          </p:spPr>
        </p:pic>
      </p:grpSp>
      <p:sp>
        <p:nvSpPr>
          <p:cNvPr name="AutoShape 4" id="4"/>
          <p:cNvSpPr/>
          <p:nvPr/>
        </p:nvSpPr>
        <p:spPr>
          <a:xfrm rot="0">
            <a:off x="3176248" y="3740259"/>
            <a:ext cx="15111752" cy="4997371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5" id="5"/>
          <p:cNvSpPr/>
          <p:nvPr/>
        </p:nvSpPr>
        <p:spPr>
          <a:xfrm rot="0">
            <a:off x="16353797" y="9258300"/>
            <a:ext cx="2384851" cy="444280"/>
          </a:xfrm>
          <a:prstGeom prst="rect">
            <a:avLst/>
          </a:prstGeom>
          <a:solidFill>
            <a:srgbClr val="28C8AC"/>
          </a:solidFill>
        </p:spPr>
      </p:sp>
      <p:sp>
        <p:nvSpPr>
          <p:cNvPr name="Freeform 6" id="6"/>
          <p:cNvSpPr/>
          <p:nvPr/>
        </p:nvSpPr>
        <p:spPr>
          <a:xfrm flipH="false" flipV="false" rot="0">
            <a:off x="3176248" y="3754132"/>
            <a:ext cx="6064309" cy="4983498"/>
          </a:xfrm>
          <a:custGeom>
            <a:avLst/>
            <a:gdLst/>
            <a:ahLst/>
            <a:cxnLst/>
            <a:rect r="r" b="b" t="t" l="l"/>
            <a:pathLst>
              <a:path h="4983498" w="6064309">
                <a:moveTo>
                  <a:pt x="0" y="0"/>
                </a:moveTo>
                <a:lnTo>
                  <a:pt x="6064310" y="0"/>
                </a:lnTo>
                <a:lnTo>
                  <a:pt x="6064310" y="4983498"/>
                </a:lnTo>
                <a:lnTo>
                  <a:pt x="0" y="49834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062629" y="4561793"/>
            <a:ext cx="9196671" cy="24945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0028"/>
              </a:lnSpc>
            </a:pPr>
            <a:r>
              <a:rPr lang="en-US" sz="7163">
                <a:solidFill>
                  <a:srgbClr val="1C2143"/>
                </a:solidFill>
                <a:latin typeface="Glacial Indifference Bold"/>
              </a:rPr>
              <a:t>Photos</a:t>
            </a:r>
          </a:p>
          <a:p>
            <a:pPr algn="r">
              <a:lnSpc>
                <a:spcPts val="10028"/>
              </a:lnSpc>
              <a:spcBef>
                <a:spcPct val="0"/>
              </a:spcBef>
            </a:pPr>
            <a:r>
              <a:rPr lang="en-US" sz="7163">
                <a:solidFill>
                  <a:srgbClr val="1C2143"/>
                </a:solidFill>
                <a:latin typeface="Glacial Indifference Bold"/>
              </a:rPr>
              <a:t>Summer 2023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41958" y="0"/>
            <a:ext cx="18676141" cy="10287000"/>
          </a:xfrm>
          <a:custGeom>
            <a:avLst/>
            <a:gdLst/>
            <a:ahLst/>
            <a:cxnLst/>
            <a:rect r="r" b="b" t="t" l="l"/>
            <a:pathLst>
              <a:path h="10287000" w="18676141">
                <a:moveTo>
                  <a:pt x="0" y="0"/>
                </a:moveTo>
                <a:lnTo>
                  <a:pt x="18676141" y="0"/>
                </a:lnTo>
                <a:lnTo>
                  <a:pt x="1867614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4945" r="0" b="-21217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8851" r="0" b="-8851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4366" r="0" b="-3781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54822" y="0"/>
            <a:ext cx="8983062" cy="10287000"/>
          </a:xfrm>
          <a:custGeom>
            <a:avLst/>
            <a:gdLst/>
            <a:ahLst/>
            <a:cxnLst/>
            <a:rect r="r" b="b" t="t" l="l"/>
            <a:pathLst>
              <a:path h="10287000" w="8983062">
                <a:moveTo>
                  <a:pt x="0" y="0"/>
                </a:moveTo>
                <a:lnTo>
                  <a:pt x="8983063" y="0"/>
                </a:lnTo>
                <a:lnTo>
                  <a:pt x="898306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9423" t="0" r="-22264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728241" y="0"/>
            <a:ext cx="9709050" cy="10287000"/>
          </a:xfrm>
          <a:custGeom>
            <a:avLst/>
            <a:gdLst/>
            <a:ahLst/>
            <a:cxnLst/>
            <a:rect r="r" b="b" t="t" l="l"/>
            <a:pathLst>
              <a:path h="10287000" w="9709050">
                <a:moveTo>
                  <a:pt x="0" y="0"/>
                </a:moveTo>
                <a:lnTo>
                  <a:pt x="9709049" y="0"/>
                </a:lnTo>
                <a:lnTo>
                  <a:pt x="970904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9043" t="0" r="-19885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82284" y="0"/>
            <a:ext cx="9144000" cy="10287000"/>
          </a:xfrm>
          <a:custGeom>
            <a:avLst/>
            <a:gdLst/>
            <a:ahLst/>
            <a:cxnLst/>
            <a:rect r="r" b="b" t="t" l="l"/>
            <a:pathLst>
              <a:path h="10287000" w="9144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875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861716" y="0"/>
            <a:ext cx="9426284" cy="5161895"/>
          </a:xfrm>
          <a:custGeom>
            <a:avLst/>
            <a:gdLst/>
            <a:ahLst/>
            <a:cxnLst/>
            <a:rect r="r" b="b" t="t" l="l"/>
            <a:pathLst>
              <a:path h="5161895" w="9426284">
                <a:moveTo>
                  <a:pt x="0" y="0"/>
                </a:moveTo>
                <a:lnTo>
                  <a:pt x="9426284" y="0"/>
                </a:lnTo>
                <a:lnTo>
                  <a:pt x="9426284" y="5161895"/>
                </a:lnTo>
                <a:lnTo>
                  <a:pt x="0" y="51618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5454" t="0" r="-10594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861716" y="5161895"/>
            <a:ext cx="9426284" cy="5598390"/>
          </a:xfrm>
          <a:custGeom>
            <a:avLst/>
            <a:gdLst/>
            <a:ahLst/>
            <a:cxnLst/>
            <a:rect r="r" b="b" t="t" l="l"/>
            <a:pathLst>
              <a:path h="5598390" w="9426284">
                <a:moveTo>
                  <a:pt x="0" y="0"/>
                </a:moveTo>
                <a:lnTo>
                  <a:pt x="9426284" y="0"/>
                </a:lnTo>
                <a:lnTo>
                  <a:pt x="9426284" y="5598389"/>
                </a:lnTo>
                <a:lnTo>
                  <a:pt x="0" y="55983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1887" r="0" b="-362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4" r="0" b="-74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074" r="0" b="-9074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074" r="0" b="-9074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074" r="0" b="-9074"/>
            </a:stretch>
          </a:blipFill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129" y="23471"/>
            <a:ext cx="7617788" cy="10263529"/>
          </a:xfrm>
          <a:custGeom>
            <a:avLst/>
            <a:gdLst/>
            <a:ahLst/>
            <a:cxnLst/>
            <a:rect r="r" b="b" t="t" l="l"/>
            <a:pathLst>
              <a:path h="10263529" w="7617788">
                <a:moveTo>
                  <a:pt x="0" y="0"/>
                </a:moveTo>
                <a:lnTo>
                  <a:pt x="7617789" y="0"/>
                </a:lnTo>
                <a:lnTo>
                  <a:pt x="7617789" y="10263529"/>
                </a:lnTo>
                <a:lnTo>
                  <a:pt x="0" y="102635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551" t="0" r="-16551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629918" y="23471"/>
            <a:ext cx="10658082" cy="10263529"/>
          </a:xfrm>
          <a:custGeom>
            <a:avLst/>
            <a:gdLst/>
            <a:ahLst/>
            <a:cxnLst/>
            <a:rect r="r" b="b" t="t" l="l"/>
            <a:pathLst>
              <a:path h="10263529" w="10658082">
                <a:moveTo>
                  <a:pt x="0" y="0"/>
                </a:moveTo>
                <a:lnTo>
                  <a:pt x="10658082" y="0"/>
                </a:lnTo>
                <a:lnTo>
                  <a:pt x="10658082" y="10263529"/>
                </a:lnTo>
                <a:lnTo>
                  <a:pt x="0" y="1026352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996" r="0" b="-2117"/>
            </a:stretch>
          </a:blipFill>
        </p:spPr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2638" r="0" b="-74398"/>
            </a:stretch>
          </a:blipFill>
        </p:spPr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7151969" cy="10287000"/>
          </a:xfrm>
          <a:custGeom>
            <a:avLst/>
            <a:gdLst/>
            <a:ahLst/>
            <a:cxnLst/>
            <a:rect r="r" b="b" t="t" l="l"/>
            <a:pathLst>
              <a:path h="10287000" w="7151969">
                <a:moveTo>
                  <a:pt x="0" y="0"/>
                </a:moveTo>
                <a:lnTo>
                  <a:pt x="7151969" y="0"/>
                </a:lnTo>
                <a:lnTo>
                  <a:pt x="715196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847" t="-3231" r="0" b="-323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149736" y="21108"/>
            <a:ext cx="11138264" cy="10265892"/>
          </a:xfrm>
          <a:custGeom>
            <a:avLst/>
            <a:gdLst/>
            <a:ahLst/>
            <a:cxnLst/>
            <a:rect r="r" b="b" t="t" l="l"/>
            <a:pathLst>
              <a:path h="10265892" w="11138264">
                <a:moveTo>
                  <a:pt x="0" y="0"/>
                </a:moveTo>
                <a:lnTo>
                  <a:pt x="11138264" y="0"/>
                </a:lnTo>
                <a:lnTo>
                  <a:pt x="11138264" y="10265892"/>
                </a:lnTo>
                <a:lnTo>
                  <a:pt x="0" y="102658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359" t="0" r="-12531" b="0"/>
            </a:stretch>
          </a:blipFill>
        </p:spPr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1112272" cy="10287000"/>
          </a:xfrm>
          <a:custGeom>
            <a:avLst/>
            <a:gdLst/>
            <a:ahLst/>
            <a:cxnLst/>
            <a:rect r="r" b="b" t="t" l="l"/>
            <a:pathLst>
              <a:path h="10287000" w="11112272">
                <a:moveTo>
                  <a:pt x="0" y="0"/>
                </a:moveTo>
                <a:lnTo>
                  <a:pt x="11112272" y="0"/>
                </a:lnTo>
                <a:lnTo>
                  <a:pt x="1111227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1955" t="-16470" r="-42619" b="-1686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112272" y="1890"/>
            <a:ext cx="7175728" cy="10285110"/>
          </a:xfrm>
          <a:custGeom>
            <a:avLst/>
            <a:gdLst/>
            <a:ahLst/>
            <a:cxnLst/>
            <a:rect r="r" b="b" t="t" l="l"/>
            <a:pathLst>
              <a:path h="10285110" w="7175728">
                <a:moveTo>
                  <a:pt x="0" y="0"/>
                </a:moveTo>
                <a:lnTo>
                  <a:pt x="7175728" y="0"/>
                </a:lnTo>
                <a:lnTo>
                  <a:pt x="7175728" y="10285110"/>
                </a:lnTo>
                <a:lnTo>
                  <a:pt x="0" y="102851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33" r="-8001" b="-233"/>
            </a:stretch>
          </a:blipFill>
        </p:spPr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346287"/>
          </a:xfrm>
          <a:custGeom>
            <a:avLst/>
            <a:gdLst/>
            <a:ahLst/>
            <a:cxnLst/>
            <a:rect r="r" b="b" t="t" l="l"/>
            <a:pathLst>
              <a:path h="10346287" w="18288000">
                <a:moveTo>
                  <a:pt x="0" y="0"/>
                </a:moveTo>
                <a:lnTo>
                  <a:pt x="18288000" y="0"/>
                </a:lnTo>
                <a:lnTo>
                  <a:pt x="18288000" y="10346287"/>
                </a:lnTo>
                <a:lnTo>
                  <a:pt x="0" y="103462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88" r="0" b="-9288"/>
            </a:stretch>
          </a:blipFill>
        </p:spPr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01" r="0" b="-9201"/>
            </a:stretch>
          </a:blipFill>
        </p:spPr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583426" y="1028700"/>
            <a:ext cx="9121148" cy="7654413"/>
          </a:xfrm>
          <a:custGeom>
            <a:avLst/>
            <a:gdLst/>
            <a:ahLst/>
            <a:cxnLst/>
            <a:rect r="r" b="b" t="t" l="l"/>
            <a:pathLst>
              <a:path h="7654413" w="9121148">
                <a:moveTo>
                  <a:pt x="0" y="0"/>
                </a:moveTo>
                <a:lnTo>
                  <a:pt x="9121148" y="0"/>
                </a:lnTo>
                <a:lnTo>
                  <a:pt x="9121148" y="7654413"/>
                </a:lnTo>
                <a:lnTo>
                  <a:pt x="0" y="7654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DAFx2p2Ra9E</dc:identifier>
  <dcterms:modified xsi:type="dcterms:W3CDTF">2011-08-01T06:04:30Z</dcterms:modified>
  <cp:revision>1</cp:revision>
  <dc:title>Summer 2023 Photos</dc:title>
</cp:coreProperties>
</file>